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C012A-D1B7-4FE9-85AA-2168DD2C8802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42408-DD9D-4F72-A668-69CE16341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$p1 and $p2 are references to Point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1EED67D-2398-4656-AB75-78B2421FC29F}" type="datetime1">
              <a:rPr lang="en-US" smtClean="0"/>
              <a:t>10/14/2012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63C0CB-3CBB-48F6-82E6-0ED906C8D08B}" type="datetime1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D7DB6D15-32C0-48A2-BDA2-88ED47A6D91A}" type="datetime1">
              <a:rPr lang="en-US" smtClean="0"/>
              <a:t>10/14/2012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BFD978-8482-4EE2-9767-C26FF8873244}" type="datetime1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7D18DC-1F2B-4F39-9B92-E3575A55E745}" type="datetime1">
              <a:rPr lang="en-US" smtClean="0"/>
              <a:t>10/14/2012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6F73C7B-93BF-4CBE-AFD4-6C99924AC3DA}" type="datetime1">
              <a:rPr lang="en-US" smtClean="0"/>
              <a:t>10/14/2012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8B2A178-A2D5-4BEF-A2E6-817058EB3091}" type="datetime1">
              <a:rPr lang="en-US" smtClean="0"/>
              <a:t>10/14/2012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11C24E-50E5-4C84-A93C-82D1921AC837}" type="datetime1">
              <a:rPr lang="en-US" smtClean="0"/>
              <a:t>10/14/2012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F8E20E-7678-47A1-8E86-78E87C9517F5}" type="datetime1">
              <a:rPr lang="en-US" smtClean="0"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5E5206-3E45-4B22-A65D-9C6D0F52326C}" type="datetime1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43FEF81C-B57A-4DED-8798-61E59745994E}" type="datetime1">
              <a:rPr lang="en-US" smtClean="0"/>
              <a:t>10/14/2012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55035CF5-ACB8-478C-AB68-6CC227AE7A0C}" type="datetime1">
              <a:rPr lang="en-US" smtClean="0"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9A715300-6B1A-4616-8BA2-A59BC4A0EB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PHP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715300-6B1A-4616-8BA2-A59BC4A0EB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0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 and interfaces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21599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InterfaceName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public function name(parameters);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public function name(parameters);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InterfaceName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...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3810000"/>
            <a:ext cx="8153400" cy="1323439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abstract public function name(parameters);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				  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16027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 and interfaces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A715300-6B1A-4616-8BA2-A59BC4A0EBDD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interfaces are </a:t>
            </a:r>
            <a:r>
              <a:rPr lang="en-US" sz="2800" dirty="0" err="1"/>
              <a:t>supertypes</a:t>
            </a:r>
            <a:r>
              <a:rPr lang="en-US" sz="2800" dirty="0"/>
              <a:t> that specify method headers without implementations</a:t>
            </a:r>
          </a:p>
          <a:p>
            <a:pPr lvl="1"/>
            <a:r>
              <a:rPr lang="en-US" sz="2400" dirty="0"/>
              <a:t>cannot be instantiated; cannot contain function bodies or fields</a:t>
            </a:r>
          </a:p>
          <a:p>
            <a:pPr lvl="1"/>
            <a:r>
              <a:rPr lang="en-US" sz="2400" dirty="0"/>
              <a:t>enables polymorphism between subtypes without sharing implementation code</a:t>
            </a:r>
          </a:p>
          <a:p>
            <a:r>
              <a:rPr lang="en-US" sz="2800" dirty="0"/>
              <a:t>abstract classes are like interfaces, but you can specify fields, constructors, methods</a:t>
            </a:r>
          </a:p>
          <a:p>
            <a:pPr lvl="1"/>
            <a:r>
              <a:rPr lang="en-US" sz="2400" dirty="0"/>
              <a:t>also cannot be instantiated; enables polymorphism with sharing of </a:t>
            </a:r>
            <a:r>
              <a:rPr lang="en-US" sz="2400" dirty="0" smtClean="0"/>
              <a:t>implementation code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classes and objects?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PHP is a primarily procedural language</a:t>
            </a:r>
          </a:p>
          <a:p>
            <a:r>
              <a:rPr lang="en-US" dirty="0"/>
              <a:t>small programs are easily written without adding any classes or objects</a:t>
            </a:r>
          </a:p>
          <a:p>
            <a:r>
              <a:rPr lang="en-US" dirty="0"/>
              <a:t>larger programs, however, become cluttered with so many disorganized functions</a:t>
            </a:r>
          </a:p>
          <a:p>
            <a:r>
              <a:rPr lang="en-US" dirty="0"/>
              <a:t>grouping </a:t>
            </a:r>
            <a:r>
              <a:rPr lang="en-US" i="1" dirty="0"/>
              <a:t>related data and behavior into objects </a:t>
            </a:r>
            <a:r>
              <a:rPr lang="en-US" dirty="0"/>
              <a:t>helps manage size and complexity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A715300-6B1A-4616-8BA2-A59BC4A0EB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and using objects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221599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construct an object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$name = new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(parameters);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access an object's field (if the field is public)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$name-&gt;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fieldName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call an object's method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$name-&gt;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(parameters);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5410200"/>
            <a:ext cx="8153400" cy="1066800"/>
          </a:xfrm>
        </p:spPr>
        <p:txBody>
          <a:bodyPr/>
          <a:lstStyle/>
          <a:p>
            <a:r>
              <a:rPr lang="en-US" sz="2400" dirty="0"/>
              <a:t>the above code unzips a file</a:t>
            </a:r>
          </a:p>
          <a:p>
            <a:r>
              <a:rPr lang="en-US" sz="2400" dirty="0"/>
              <a:t>test whether a class is installed with </a:t>
            </a:r>
            <a:r>
              <a:rPr lang="en-US" sz="2400" dirty="0" err="1" smtClean="0"/>
              <a:t>class_exists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962400"/>
            <a:ext cx="8153400" cy="1323439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$zip = new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ZipArchive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$zip-&gt;open("moviefiles.zip");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$zip-&gt;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extractTo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("images/");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$zip-&gt;close();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406398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example: Fetch file from web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406265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create an HTTP request to fetch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student.php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student.php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::METH_GET);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array("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=&gt;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last_name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=&gt;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addPostFields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send request and examine result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-&gt;send();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http_result_code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getResponseCode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200 means OK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"$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http_result_code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\n";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getResponseBody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5715000"/>
            <a:ext cx="8153400" cy="1066800"/>
          </a:xfrm>
        </p:spPr>
        <p:txBody>
          <a:bodyPr/>
          <a:lstStyle/>
          <a:p>
            <a:r>
              <a:rPr lang="en-US" sz="2400" dirty="0"/>
              <a:t>PHP's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2400" dirty="0"/>
              <a:t> object can fetch a document from the web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declaration syntax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440120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# fields - data inside each object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public $name; # public field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private $name; # private field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# constructor - initializes each object's state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public function __construct(parameters)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statement(s);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# method - behavior of each object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public function name(parameters)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statements;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6019800"/>
            <a:ext cx="8153400" cy="1066800"/>
          </a:xfrm>
        </p:spPr>
        <p:txBody>
          <a:bodyPr/>
          <a:lstStyle/>
          <a:p>
            <a:r>
              <a:rPr lang="en-US" sz="2400" dirty="0"/>
              <a:t>inside a constructor or method, refer to the current object as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$this</a:t>
            </a:r>
          </a:p>
        </p:txBody>
      </p:sp>
    </p:spTree>
    <p:extLst>
      <p:ext uri="{BB962C8B-B14F-4D97-AF65-F5344CB8AC3E}">
        <p14:creationId xmlns:p14="http://schemas.microsoft.com/office/powerpoint/2010/main" val="18548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19200"/>
            <a:ext cx="8153400" cy="563231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$x;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$y;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# equivalent of a Java constructor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function __construct($x, $y)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$this-&gt;x = $x;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$this-&gt;y = $y;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function distance($p)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$dx = $this-&gt;x - $p-&gt;x;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$this-&gt;y - $p-&gt;y;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($dx * $dx +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# equivalent of Java's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method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function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"(" . $this-&gt;x . ", " . $this-&gt;y . ")";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?&gt;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426539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usage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8153400" cy="2339102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 this code could go into a file named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use_point.php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include("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Point.php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$p1 = new Point(0, 0);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$p2 = new Point(4, 3);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print "Distance between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$p1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$p2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is " .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p1-&gt;distance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($p2)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. "\n\n";</a:t>
            </a: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var_dump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($p2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 #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var_dump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prints detailed state of an object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?&gt;	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648200"/>
            <a:ext cx="8153400" cy="1477328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 between (0, 0) and (4, 3) is 5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object(Point)[2]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'x' =&gt;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4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'y' =&gt;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3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26150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1015663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5486400"/>
            <a:ext cx="8153400" cy="10668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given class will inherit all data and behavior from </a:t>
            </a:r>
            <a:r>
              <a:rPr lang="en-US" sz="2400" dirty="0" err="1"/>
              <a:t>ClassName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18137"/>
            <a:ext cx="8153400" cy="255454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class Point3D extends Point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public $z;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public function __construct($x, $y, $z)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parent::__construct($x, $y);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$this-&gt;z = $z;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methods, fields, and constants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1015663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static $name = value; # declaring a static field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$name = value; # declaring a static constant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5486400"/>
            <a:ext cx="8153400" cy="1066800"/>
          </a:xfrm>
        </p:spPr>
        <p:txBody>
          <a:bodyPr/>
          <a:lstStyle/>
          <a:p>
            <a:r>
              <a:rPr lang="en-US" sz="2400" dirty="0"/>
              <a:t>static fields/methods are shared throughout a class rather than replicated in every object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18137"/>
            <a:ext cx="8153400" cy="1323439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declaring a static method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public static function name(parameters)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4162961"/>
            <a:ext cx="8153400" cy="1323439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(parameters); # calling a static method (outside class)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self::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(parameters); # calling a static method (within class)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253525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756</TotalTime>
  <Words>579</Words>
  <Application>Microsoft Office PowerPoint</Application>
  <PresentationFormat>On-screen Show (4:3)</PresentationFormat>
  <Paragraphs>146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Theme2</vt:lpstr>
      <vt:lpstr>Object Oriented PHP</vt:lpstr>
      <vt:lpstr>Why use classes and objects?</vt:lpstr>
      <vt:lpstr>Constructing and using objects</vt:lpstr>
      <vt:lpstr>Object example: Fetch file from web</vt:lpstr>
      <vt:lpstr>Class declaration syntax</vt:lpstr>
      <vt:lpstr>Class example</vt:lpstr>
      <vt:lpstr>Class usage example</vt:lpstr>
      <vt:lpstr>Basic inheritance</vt:lpstr>
      <vt:lpstr>Static methods, fields, and constants</vt:lpstr>
      <vt:lpstr>Abstract classes and interfaces</vt:lpstr>
      <vt:lpstr>Abstract classes and interfaces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PHP</dc:title>
  <dc:creator>Xenia Mountrouidou</dc:creator>
  <cp:lastModifiedBy>Xenia Mountrouidou</cp:lastModifiedBy>
  <cp:revision>31</cp:revision>
  <dcterms:created xsi:type="dcterms:W3CDTF">2011-09-04T18:10:11Z</dcterms:created>
  <dcterms:modified xsi:type="dcterms:W3CDTF">2012-10-14T14:42:35Z</dcterms:modified>
</cp:coreProperties>
</file>